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7345363" cy="10477500"/>
  <p:notesSz cx="6797675" cy="9926638"/>
  <p:defaultTextStyle>
    <a:defPPr>
      <a:defRPr lang="it-IT"/>
    </a:defPPr>
    <a:lvl1pPr marL="0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367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551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73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918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102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28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469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36" y="852"/>
      </p:cViewPr>
      <p:guideLst>
        <p:guide orient="horz" pos="3300"/>
        <p:guide pos="23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13176" y="8173462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06057" y="7414936"/>
            <a:ext cx="6794461" cy="1867517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06057" y="5937250"/>
            <a:ext cx="6794461" cy="1397000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09184" indent="0" algn="ctr">
              <a:buNone/>
            </a:lvl2pPr>
            <a:lvl3pPr marL="1018367" indent="0" algn="ctr">
              <a:buNone/>
            </a:lvl3pPr>
            <a:lvl4pPr marL="1527551" indent="0" algn="ctr">
              <a:buNone/>
            </a:lvl4pPr>
            <a:lvl5pPr marL="2036735" indent="0" algn="ctr">
              <a:buNone/>
            </a:lvl5pPr>
            <a:lvl6pPr marL="2545918" indent="0" algn="ctr">
              <a:buNone/>
            </a:lvl6pPr>
            <a:lvl7pPr marL="3055102" indent="0" algn="ctr">
              <a:buNone/>
            </a:lvl7pPr>
            <a:lvl8pPr marL="3564285" indent="0" algn="ctr">
              <a:buNone/>
            </a:lvl8pPr>
            <a:lvl9pPr marL="4073469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6610827" y="9890760"/>
            <a:ext cx="609665" cy="37719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509022" y="839174"/>
            <a:ext cx="1469073" cy="893982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7268" y="839174"/>
            <a:ext cx="5019331" cy="8939829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2876934" y="116418"/>
            <a:ext cx="2326032" cy="441413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6610827" y="9890760"/>
            <a:ext cx="609665" cy="37719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13176" y="5263046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06057" y="2561167"/>
            <a:ext cx="6794461" cy="1862667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44975" y="4502492"/>
            <a:ext cx="6978095" cy="18101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242397" y="698500"/>
            <a:ext cx="6978095" cy="128524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244845" y="2444750"/>
            <a:ext cx="3366625" cy="72178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3733893" y="2444750"/>
            <a:ext cx="3489047" cy="72178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244846" y="8265584"/>
            <a:ext cx="6916883" cy="134849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26084" y="1018646"/>
            <a:ext cx="3446598" cy="977414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3731343" y="1018646"/>
            <a:ext cx="3447952" cy="977414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26084" y="2010613"/>
            <a:ext cx="3446598" cy="602213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3734319" y="2010613"/>
            <a:ext cx="3444975" cy="602213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610826" y="9895417"/>
            <a:ext cx="612114" cy="37719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413176" y="9196918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242397" y="698500"/>
            <a:ext cx="6978095" cy="128524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13176" y="8936152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367268" y="8382001"/>
            <a:ext cx="6794461" cy="795514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367269" y="931333"/>
            <a:ext cx="2416574" cy="733425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2871833" y="931333"/>
            <a:ext cx="4289897" cy="73342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2815722" y="942080"/>
            <a:ext cx="4039950" cy="55880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06057" y="7629356"/>
            <a:ext cx="4713275" cy="797940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06057" y="8453528"/>
            <a:ext cx="4713275" cy="1173868"/>
          </a:xfrm>
        </p:spPr>
        <p:txBody>
          <a:bodyPr lIns="122204" tIns="0"/>
          <a:lstStyle>
            <a:lvl1pPr marL="0" indent="0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13176" y="1605540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244845" y="2374416"/>
            <a:ext cx="6978095" cy="6914665"/>
          </a:xfrm>
          <a:prstGeom prst="rect">
            <a:avLst/>
          </a:prstGeom>
        </p:spPr>
        <p:txBody>
          <a:bodyPr vert="horz" lIns="101837" tIns="50918" rIns="101837" bIns="50918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5202965" y="116418"/>
            <a:ext cx="2019975" cy="441413"/>
          </a:xfrm>
          <a:prstGeom prst="rect">
            <a:avLst/>
          </a:prstGeom>
        </p:spPr>
        <p:txBody>
          <a:bodyPr vert="horz" lIns="101837" tIns="50918" rIns="101837" bIns="50918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2509666" y="116418"/>
            <a:ext cx="2693300" cy="441413"/>
          </a:xfrm>
          <a:prstGeom prst="rect">
            <a:avLst/>
          </a:prstGeom>
        </p:spPr>
        <p:txBody>
          <a:bodyPr vert="horz" lIns="101837" tIns="50918" rIns="101837" bIns="50918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6610826" y="9895418"/>
            <a:ext cx="612114" cy="373504"/>
          </a:xfrm>
          <a:prstGeom prst="rect">
            <a:avLst/>
          </a:prstGeom>
        </p:spPr>
        <p:txBody>
          <a:bodyPr vert="horz" lIns="101837" tIns="50918" rIns="101837" bIns="50918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244845" y="698500"/>
            <a:ext cx="6978095" cy="1280583"/>
          </a:xfrm>
          <a:prstGeom prst="rect">
            <a:avLst/>
          </a:prstGeom>
        </p:spPr>
        <p:txBody>
          <a:bodyPr vert="horz" lIns="101837" tIns="50918" rIns="101837" bIns="50918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413176" y="1605540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413176" y="1616369"/>
            <a:ext cx="6932187" cy="36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37" tIns="50918" rIns="101837" bIns="50918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81888" indent="-38188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27423" indent="-3182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72959" indent="-25459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82143" indent="-25459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291326" indent="-25459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800510" indent="-25459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3309694" indent="-25459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818877" indent="-25459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328061" indent="-25459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sport@comune.saonara.pd.it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 descr="aquagym nonn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696" r="17696"/>
          <a:stretch>
            <a:fillRect/>
          </a:stretch>
        </p:blipFill>
        <p:spPr>
          <a:xfrm>
            <a:off x="587672" y="453219"/>
            <a:ext cx="694127" cy="880100"/>
          </a:xfrm>
          <a:effectLst>
            <a:reflection blurRad="1000" stA="49000" endA="500" endPos="10000" dist="900" dir="5400000" sy="-90000" algn="bl" rotWithShape="0"/>
            <a:softEdge rad="31750"/>
          </a:effectLst>
        </p:spPr>
      </p:pic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276682" y="453219"/>
            <a:ext cx="5204311" cy="792320"/>
          </a:xfrm>
        </p:spPr>
        <p:txBody>
          <a:bodyPr>
            <a:normAutofit fontScale="90000"/>
          </a:bodyPr>
          <a:lstStyle/>
          <a:p>
            <a:r>
              <a:rPr lang="it-IT" sz="3100" spc="668" dirty="0" smtClean="0"/>
              <a:t>COMUNE </a:t>
            </a:r>
            <a:r>
              <a:rPr lang="it-IT" sz="3100" spc="668" dirty="0" err="1" smtClean="0"/>
              <a:t>DI</a:t>
            </a:r>
            <a:r>
              <a:rPr lang="it-IT" sz="3100" spc="668" dirty="0" smtClean="0"/>
              <a:t> SAONARA</a:t>
            </a:r>
            <a:r>
              <a:rPr lang="it-IT" sz="1600" b="0" dirty="0" smtClean="0"/>
              <a:t/>
            </a:r>
            <a:br>
              <a:rPr lang="it-IT" sz="1600" b="0" dirty="0" smtClean="0"/>
            </a:br>
            <a:r>
              <a:rPr lang="it-IT" sz="1600" b="0" dirty="0" smtClean="0"/>
              <a:t>           </a:t>
            </a:r>
            <a:r>
              <a:rPr lang="it-IT" sz="1600" b="0" spc="668" dirty="0" smtClean="0"/>
              <a:t>Assessorato allo Sport</a:t>
            </a:r>
            <a:endParaRPr lang="it-IT" sz="1600" b="0" spc="668" dirty="0"/>
          </a:p>
        </p:txBody>
      </p:sp>
      <p:pic>
        <p:nvPicPr>
          <p:cNvPr id="14" name="Segnaposto contenuto 8" descr="aquagym non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0900" y="865765"/>
            <a:ext cx="355539" cy="47925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5" name="CasellaDiTesto 14"/>
          <p:cNvSpPr txBox="1"/>
          <p:nvPr/>
        </p:nvSpPr>
        <p:spPr>
          <a:xfrm>
            <a:off x="1821676" y="3423548"/>
            <a:ext cx="3470636" cy="42319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288306" y="1278311"/>
            <a:ext cx="6768752" cy="2160240"/>
          </a:xfrm>
          <a:prstGeom prst="ellipse">
            <a:avLst/>
          </a:prstGeom>
          <a:noFill/>
          <a:ln cap="rnd">
            <a:beve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woPt" dir="t"/>
          </a:scene3d>
          <a:sp3d extrusionH="25400" prstMaterial="metal">
            <a:bevelT prst="angle"/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04123" y="1608347"/>
            <a:ext cx="6092894" cy="1533992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ctr"/>
            <a:r>
              <a:rPr lang="it-IT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CORSI</a:t>
            </a:r>
            <a:r>
              <a:rPr lang="it-IT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it-IT" sz="5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DI</a:t>
            </a:r>
            <a:r>
              <a:rPr lang="it-IT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ACQUAGYM </a:t>
            </a:r>
            <a:endParaRPr lang="it-IT" sz="4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PER ADULTI OVER </a:t>
            </a:r>
            <a:r>
              <a:rPr lang="it-IT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55</a:t>
            </a:r>
            <a:endParaRPr lang="it-IT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0" name="Documento 19"/>
          <p:cNvSpPr/>
          <p:nvPr/>
        </p:nvSpPr>
        <p:spPr>
          <a:xfrm rot="10800000">
            <a:off x="279169" y="3510558"/>
            <a:ext cx="6787021" cy="5616624"/>
          </a:xfrm>
          <a:prstGeom prst="flowChartDocument">
            <a:avLst/>
          </a:prstGeom>
          <a:blipFill dpi="0" rotWithShape="1">
            <a:blip r:embed="rId4" cstate="print">
              <a:alphaModFix amt="77000"/>
            </a:blip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88305" y="4094410"/>
            <a:ext cx="6787021" cy="4888756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ctr"/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it-IT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 </a:t>
            </a:r>
            <a:r>
              <a:rPr lang="it-IT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D’ARGENTO</a:t>
            </a:r>
            <a:endParaRPr lang="it-IT" sz="3600" dirty="0" smtClean="0"/>
          </a:p>
          <a:p>
            <a:endParaRPr lang="it-IT" sz="400" dirty="0" smtClean="0"/>
          </a:p>
          <a:p>
            <a:endParaRPr lang="it-IT" sz="1300" b="1" dirty="0" smtClean="0"/>
          </a:p>
          <a:p>
            <a:r>
              <a:rPr lang="it-IT" sz="1600" b="1" dirty="0" smtClean="0"/>
              <a:t>Destinatari</a:t>
            </a:r>
            <a:r>
              <a:rPr lang="it-IT" sz="1600" dirty="0" smtClean="0"/>
              <a:t>: Residenti nel Comune di </a:t>
            </a:r>
            <a:r>
              <a:rPr lang="it-IT" sz="1600" dirty="0" smtClean="0"/>
              <a:t>Saonara con almeno </a:t>
            </a:r>
            <a:r>
              <a:rPr lang="it-IT" sz="1600" dirty="0" smtClean="0"/>
              <a:t>55 anni compiuti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Durata</a:t>
            </a:r>
            <a:r>
              <a:rPr lang="it-IT" sz="1600" dirty="0" smtClean="0"/>
              <a:t>: 16 lezioni con frequenza di 2 volte la settimana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Sede </a:t>
            </a:r>
            <a:r>
              <a:rPr lang="it-IT" sz="1600" b="1" dirty="0" smtClean="0"/>
              <a:t>dei corsi</a:t>
            </a:r>
            <a:r>
              <a:rPr lang="it-IT" sz="1600" dirty="0" smtClean="0"/>
              <a:t>: Centro Benessere FORUM di Padova, via </a:t>
            </a:r>
            <a:r>
              <a:rPr lang="it-IT" sz="1600" dirty="0" err="1" smtClean="0"/>
              <a:t>Savelli</a:t>
            </a:r>
            <a:r>
              <a:rPr lang="it-IT" sz="1600" dirty="0" smtClean="0"/>
              <a:t> 120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Periodo</a:t>
            </a:r>
            <a:r>
              <a:rPr lang="it-IT" sz="1600" dirty="0" smtClean="0"/>
              <a:t>: </a:t>
            </a:r>
            <a:r>
              <a:rPr lang="it-IT" sz="1600" dirty="0" smtClean="0"/>
              <a:t>ogni anno da Settembre a Giugno in</a:t>
            </a:r>
            <a:r>
              <a:rPr lang="it-IT" sz="1600" dirty="0" smtClean="0"/>
              <a:t> </a:t>
            </a:r>
            <a:r>
              <a:rPr lang="it-IT" sz="1600" dirty="0" smtClean="0"/>
              <a:t>turni di 2 </a:t>
            </a:r>
            <a:r>
              <a:rPr lang="it-IT" sz="1600" dirty="0" smtClean="0"/>
              <a:t>mesi, ripetibili</a:t>
            </a:r>
            <a:endParaRPr lang="it-IT" sz="1600" dirty="0" smtClean="0"/>
          </a:p>
          <a:p>
            <a:endParaRPr lang="it-IT" sz="1600" b="1" dirty="0" smtClean="0"/>
          </a:p>
          <a:p>
            <a:r>
              <a:rPr lang="it-IT" sz="1600" b="1" dirty="0" smtClean="0"/>
              <a:t>Criteri </a:t>
            </a:r>
            <a:r>
              <a:rPr lang="it-IT" sz="1600" b="1" dirty="0" smtClean="0"/>
              <a:t>di preferenza</a:t>
            </a:r>
            <a:r>
              <a:rPr lang="it-IT" sz="1600" dirty="0" smtClean="0"/>
              <a:t>: </a:t>
            </a:r>
            <a:r>
              <a:rPr lang="it-IT" sz="1600" dirty="0" smtClean="0"/>
              <a:t>	1</a:t>
            </a:r>
            <a:r>
              <a:rPr lang="it-IT" sz="1600" dirty="0" smtClean="0"/>
              <a:t>) residenza nel Comune di Saonara</a:t>
            </a:r>
          </a:p>
          <a:p>
            <a:r>
              <a:rPr lang="it-IT" sz="1600" dirty="0" smtClean="0"/>
              <a:t>	</a:t>
            </a:r>
            <a:r>
              <a:rPr lang="it-IT" sz="1600" dirty="0" smtClean="0"/>
              <a:t>	</a:t>
            </a:r>
            <a:r>
              <a:rPr lang="it-IT" sz="1600" dirty="0" smtClean="0"/>
              <a:t>2</a:t>
            </a:r>
            <a:r>
              <a:rPr lang="it-IT" sz="1600" dirty="0" smtClean="0"/>
              <a:t>) età compiuta: 55 anni o più</a:t>
            </a:r>
          </a:p>
          <a:p>
            <a:r>
              <a:rPr lang="it-IT" sz="1600" dirty="0" smtClean="0"/>
              <a:t>		</a:t>
            </a:r>
            <a:r>
              <a:rPr lang="it-IT" sz="1600" dirty="0" smtClean="0"/>
              <a:t>3</a:t>
            </a:r>
            <a:r>
              <a:rPr lang="it-IT" sz="1600" dirty="0" smtClean="0"/>
              <a:t>) data di iscrizione</a:t>
            </a:r>
          </a:p>
          <a:p>
            <a:r>
              <a:rPr lang="it-IT" sz="1600" dirty="0" smtClean="0"/>
              <a:t>	4</a:t>
            </a:r>
            <a:r>
              <a:rPr lang="it-IT" sz="1600" dirty="0" smtClean="0"/>
              <a:t>) </a:t>
            </a:r>
            <a:r>
              <a:rPr lang="it-IT" sz="1600" b="1" i="1" dirty="0" smtClean="0"/>
              <a:t>non residenti </a:t>
            </a:r>
            <a:r>
              <a:rPr lang="it-IT" sz="1600" dirty="0" smtClean="0"/>
              <a:t>col requisito dell’età, come ai punti 2) 3) </a:t>
            </a:r>
          </a:p>
          <a:p>
            <a:pPr lvl="0" algn="ctr"/>
            <a:endParaRPr lang="it-IT" sz="1600" b="1" i="1" dirty="0" smtClean="0"/>
          </a:p>
          <a:p>
            <a:pPr lvl="0" algn="ctr"/>
            <a:endParaRPr lang="it-IT" sz="1600" b="1" i="1" dirty="0" smtClean="0"/>
          </a:p>
          <a:p>
            <a:pPr lvl="0" algn="ctr"/>
            <a:r>
              <a:rPr lang="it-IT" sz="1600" b="1" i="1" dirty="0" smtClean="0"/>
              <a:t>I </a:t>
            </a:r>
            <a:r>
              <a:rPr lang="it-IT" sz="1600" b="1" i="1" dirty="0" smtClean="0"/>
              <a:t>partecipanti all’iniziativa potranno </a:t>
            </a:r>
            <a:r>
              <a:rPr lang="it-IT" sz="1600" b="1" i="1" dirty="0" smtClean="0"/>
              <a:t>accedere gratuitamente </a:t>
            </a:r>
          </a:p>
          <a:p>
            <a:pPr lvl="0" algn="ctr"/>
            <a:r>
              <a:rPr lang="it-IT" sz="1600" b="1" i="1" dirty="0" smtClean="0"/>
              <a:t>ai </a:t>
            </a:r>
            <a:r>
              <a:rPr lang="it-IT" sz="1600" b="1" i="1" dirty="0" smtClean="0"/>
              <a:t>servizi di </a:t>
            </a:r>
            <a:r>
              <a:rPr lang="it-IT" sz="1600" b="1" i="1" dirty="0" smtClean="0"/>
              <a:t>idromassaggio</a:t>
            </a:r>
            <a:r>
              <a:rPr lang="it-IT" sz="1600" b="1" i="1" dirty="0" smtClean="0"/>
              <a:t>, </a:t>
            </a:r>
            <a:r>
              <a:rPr lang="it-IT" sz="1600" b="1" i="1" dirty="0" err="1" smtClean="0"/>
              <a:t>thermarium</a:t>
            </a:r>
            <a:r>
              <a:rPr lang="it-IT" sz="1600" b="1" i="1" dirty="0" smtClean="0"/>
              <a:t>, sala di attesa e recupero bio-fisico.</a:t>
            </a:r>
            <a:endParaRPr lang="it-IT" sz="1800" b="1" i="1" dirty="0" smtClean="0"/>
          </a:p>
        </p:txBody>
      </p:sp>
      <p:sp>
        <p:nvSpPr>
          <p:cNvPr id="27" name="Rettangolo arrotondato 26"/>
          <p:cNvSpPr/>
          <p:nvPr/>
        </p:nvSpPr>
        <p:spPr>
          <a:xfrm>
            <a:off x="279171" y="9271199"/>
            <a:ext cx="6787021" cy="918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279171" y="9271198"/>
            <a:ext cx="6787021" cy="964605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ctr"/>
            <a:r>
              <a:rPr lang="it-IT" sz="1400" b="1" dirty="0" smtClean="0"/>
              <a:t>Per accedere ai corsi è obbligatorio il certificato medico.</a:t>
            </a:r>
            <a:endParaRPr lang="it-IT" sz="1400" dirty="0" smtClean="0"/>
          </a:p>
          <a:p>
            <a:pPr algn="ctr"/>
            <a:r>
              <a:rPr lang="it-IT" sz="1400" dirty="0" smtClean="0"/>
              <a:t>Per informazioni e iscrizioni: </a:t>
            </a:r>
          </a:p>
          <a:p>
            <a:pPr algn="ctr"/>
            <a:r>
              <a:rPr lang="it-IT" sz="1400" dirty="0" smtClean="0"/>
              <a:t>UFFICIO SPORT: Lunedì – Mercoledì – Venerdì dalle ore 9.00 alle ore </a:t>
            </a:r>
            <a:r>
              <a:rPr lang="it-IT" sz="1400" dirty="0" smtClean="0"/>
              <a:t>12.30</a:t>
            </a:r>
          </a:p>
          <a:p>
            <a:pPr algn="ctr"/>
            <a:r>
              <a:rPr lang="it-IT" sz="1400" dirty="0" smtClean="0"/>
              <a:t>Tel</a:t>
            </a:r>
            <a:r>
              <a:rPr lang="it-IT" sz="1400" dirty="0" smtClean="0"/>
              <a:t>. </a:t>
            </a:r>
            <a:r>
              <a:rPr lang="it-IT" sz="1400" dirty="0" smtClean="0"/>
              <a:t>049 0996 402 – mail </a:t>
            </a:r>
            <a:r>
              <a:rPr lang="it-IT" sz="1400" dirty="0" err="1" smtClean="0"/>
              <a:t>to</a:t>
            </a:r>
            <a:r>
              <a:rPr lang="it-IT" sz="1400" dirty="0" smtClean="0"/>
              <a:t>: </a:t>
            </a:r>
            <a:r>
              <a:rPr lang="it-IT" sz="1400" dirty="0" smtClean="0">
                <a:hlinkClick r:id="rId5"/>
              </a:rPr>
              <a:t>sport@comune.saonara.pd.it</a:t>
            </a:r>
            <a:r>
              <a:rPr lang="it-IT" sz="1400" dirty="0" smtClean="0"/>
              <a:t> </a:t>
            </a:r>
            <a:endParaRPr lang="it-IT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108</Words>
  <Application>Microsoft Office PowerPoint</Application>
  <PresentationFormat>Personalizzato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Terra</vt:lpstr>
      <vt:lpstr>COMUNE DI SAONARA            Assessorato allo Sport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SAONARA Assessorato allo Sport</dc:title>
  <dc:creator>franca bezzon</dc:creator>
  <cp:lastModifiedBy>fbezzon</cp:lastModifiedBy>
  <cp:revision>14</cp:revision>
  <dcterms:created xsi:type="dcterms:W3CDTF">2011-06-16T07:25:49Z</dcterms:created>
  <dcterms:modified xsi:type="dcterms:W3CDTF">2013-10-17T09:00:46Z</dcterms:modified>
</cp:coreProperties>
</file>