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65" r:id="rId4"/>
    <p:sldId id="259" r:id="rId5"/>
    <p:sldId id="260" r:id="rId6"/>
    <p:sldId id="263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9E24A-B1C2-4123-9A31-260E69492ECC}" type="datetimeFigureOut">
              <a:rPr lang="it-IT" smtClean="0"/>
              <a:pPr/>
              <a:t>17/10/2013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8B806-E968-46A7-8E60-678F5B3FA38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8B806-E968-46A7-8E60-678F5B3FA38A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8B806-E968-46A7-8E60-678F5B3FA38A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17/10/2013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625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625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625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625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625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625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625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625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625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625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625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17/10/2013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6255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772400" cy="2600343"/>
          </a:xfrm>
        </p:spPr>
        <p:txBody>
          <a:bodyPr>
            <a:normAutofit/>
          </a:bodyPr>
          <a:lstStyle/>
          <a:p>
            <a:r>
              <a:rPr lang="it-IT" sz="7200" dirty="0" smtClean="0">
                <a:solidFill>
                  <a:schemeClr val="tx2"/>
                </a:solidFill>
                <a:latin typeface="Cooper Black" pitchFamily="18" charset="0"/>
              </a:rPr>
              <a:t>ACQUAGYM</a:t>
            </a:r>
            <a:r>
              <a:rPr lang="it-IT" sz="6000" dirty="0" smtClean="0">
                <a:solidFill>
                  <a:schemeClr val="tx2"/>
                </a:solidFill>
                <a:latin typeface="Cooper Black" pitchFamily="18" charset="0"/>
              </a:rPr>
              <a:t> </a:t>
            </a:r>
            <a:br>
              <a:rPr lang="it-IT" sz="6000" dirty="0" smtClean="0">
                <a:solidFill>
                  <a:schemeClr val="tx2"/>
                </a:solidFill>
                <a:latin typeface="Cooper Black" pitchFamily="18" charset="0"/>
              </a:rPr>
            </a:br>
            <a:r>
              <a:rPr lang="it-IT" sz="6000" dirty="0" smtClean="0">
                <a:solidFill>
                  <a:schemeClr val="tx2"/>
                </a:solidFill>
                <a:latin typeface="Cooper Black" pitchFamily="18" charset="0"/>
              </a:rPr>
              <a:t>ALLE TERME</a:t>
            </a:r>
            <a:endParaRPr lang="it-IT" sz="6000" dirty="0">
              <a:solidFill>
                <a:schemeClr val="tx2"/>
              </a:solidFill>
              <a:latin typeface="Cooper Black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4143380"/>
            <a:ext cx="6400800" cy="1042998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Cooper Black" pitchFamily="18" charset="0"/>
              </a:rPr>
              <a:t>CORSO </a:t>
            </a:r>
            <a:r>
              <a:rPr lang="it-IT" sz="2000" dirty="0" err="1" smtClean="0">
                <a:solidFill>
                  <a:schemeClr val="bg2">
                    <a:lumMod val="25000"/>
                  </a:schemeClr>
                </a:solidFill>
                <a:latin typeface="Cooper Black" pitchFamily="18" charset="0"/>
              </a:rPr>
              <a:t>DI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Cooper Black" pitchFamily="18" charset="0"/>
              </a:rPr>
              <a:t> ACQUAGYM IN PISCINA TERMALE PER ADULTI “OVER 50” AUTOSUFFICIENTI </a:t>
            </a:r>
            <a:endParaRPr lang="it-IT" sz="2000" dirty="0">
              <a:solidFill>
                <a:schemeClr val="bg2">
                  <a:lumMod val="25000"/>
                </a:schemeClr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 advTm="625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10466"/>
          </a:xfrm>
        </p:spPr>
        <p:txBody>
          <a:bodyPr>
            <a:normAutofit/>
          </a:bodyPr>
          <a:lstStyle/>
          <a:p>
            <a:pPr algn="ctr"/>
            <a:r>
              <a:rPr lang="it-IT" sz="8000" dirty="0" smtClean="0"/>
              <a:t>IL PERIODO</a:t>
            </a:r>
            <a:endParaRPr lang="it-IT" sz="8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04864"/>
            <a:ext cx="8258204" cy="3888432"/>
          </a:xfrm>
        </p:spPr>
        <p:txBody>
          <a:bodyPr>
            <a:normAutofit/>
          </a:bodyPr>
          <a:lstStyle/>
          <a:p>
            <a:r>
              <a:rPr lang="it-IT" sz="4400" dirty="0" smtClean="0">
                <a:solidFill>
                  <a:schemeClr val="accent1">
                    <a:lumMod val="50000"/>
                  </a:schemeClr>
                </a:solidFill>
                <a:latin typeface="AR ESSENCE" pitchFamily="2" charset="0"/>
              </a:rPr>
              <a:t>A partire dal mese di dicembre </a:t>
            </a:r>
            <a:r>
              <a:rPr lang="it-IT" sz="4400" dirty="0" smtClean="0">
                <a:solidFill>
                  <a:schemeClr val="accent1">
                    <a:lumMod val="50000"/>
                  </a:schemeClr>
                </a:solidFill>
                <a:latin typeface="AR ESSENCE" pitchFamily="2" charset="0"/>
              </a:rPr>
              <a:t>fino </a:t>
            </a:r>
            <a:r>
              <a:rPr lang="it-IT" sz="4400" dirty="0" smtClean="0">
                <a:solidFill>
                  <a:schemeClr val="accent1">
                    <a:lumMod val="50000"/>
                  </a:schemeClr>
                </a:solidFill>
                <a:latin typeface="AR ESSENCE" pitchFamily="2" charset="0"/>
              </a:rPr>
              <a:t>al mese di febbraio </a:t>
            </a:r>
            <a:r>
              <a:rPr lang="it-IT" sz="4400" dirty="0" smtClean="0">
                <a:solidFill>
                  <a:schemeClr val="accent1">
                    <a:lumMod val="50000"/>
                  </a:schemeClr>
                </a:solidFill>
                <a:latin typeface="AR ESSENCE" pitchFamily="2" charset="0"/>
              </a:rPr>
              <a:t>di ogni anno</a:t>
            </a:r>
          </a:p>
          <a:p>
            <a:r>
              <a:rPr lang="it-IT" sz="4400" dirty="0" smtClean="0">
                <a:solidFill>
                  <a:schemeClr val="accent1">
                    <a:lumMod val="50000"/>
                  </a:schemeClr>
                </a:solidFill>
                <a:latin typeface="AR ESSENCE" pitchFamily="2" charset="0"/>
              </a:rPr>
              <a:t>Sospensione nel periodo natalizio</a:t>
            </a:r>
            <a:endParaRPr lang="it-IT" sz="4400" dirty="0" smtClean="0">
              <a:solidFill>
                <a:schemeClr val="accent1">
                  <a:lumMod val="50000"/>
                </a:schemeClr>
              </a:solidFill>
              <a:latin typeface="AR ESSENCE" pitchFamily="2" charset="0"/>
            </a:endParaRPr>
          </a:p>
          <a:p>
            <a:r>
              <a:rPr lang="it-IT" sz="4400" dirty="0" smtClean="0">
                <a:solidFill>
                  <a:schemeClr val="accent1">
                    <a:lumMod val="75000"/>
                  </a:schemeClr>
                </a:solidFill>
                <a:latin typeface="AR ESSENCE" pitchFamily="2" charset="0"/>
              </a:rPr>
              <a:t>16 </a:t>
            </a:r>
            <a:r>
              <a:rPr lang="it-IT" sz="4400" dirty="0" smtClean="0">
                <a:solidFill>
                  <a:schemeClr val="accent1">
                    <a:lumMod val="75000"/>
                  </a:schemeClr>
                </a:solidFill>
                <a:latin typeface="AR ESSENCE" pitchFamily="2" charset="0"/>
              </a:rPr>
              <a:t>lezioni in tutto con frequenza di DUE giorni alla </a:t>
            </a:r>
            <a:r>
              <a:rPr lang="it-IT" sz="4400" dirty="0" smtClean="0">
                <a:solidFill>
                  <a:schemeClr val="accent1">
                    <a:lumMod val="75000"/>
                  </a:schemeClr>
                </a:solidFill>
                <a:latin typeface="AR ESSENCE" pitchFamily="2" charset="0"/>
              </a:rPr>
              <a:t>settimana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500034" y="4214818"/>
            <a:ext cx="8258204" cy="22793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 ESSENCE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Tm="625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6086480" cy="839586"/>
          </a:xfrm>
        </p:spPr>
        <p:txBody>
          <a:bodyPr>
            <a:noAutofit/>
          </a:bodyPr>
          <a:lstStyle/>
          <a:p>
            <a:pPr algn="ctr"/>
            <a:r>
              <a:rPr lang="it-IT" sz="5400" dirty="0" smtClean="0"/>
              <a:t>A CHI E’ RIVOLTO ?</a:t>
            </a:r>
            <a:endParaRPr lang="it-IT" sz="54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357158" y="1556792"/>
            <a:ext cx="3143272" cy="4801166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  <a:latin typeface="AR ESSENCE" pitchFamily="2" charset="0"/>
              </a:rPr>
              <a:t>Residenti nel Comune di </a:t>
            </a:r>
            <a:r>
              <a:rPr lang="it-IT" sz="3200" dirty="0" err="1" smtClean="0">
                <a:solidFill>
                  <a:schemeClr val="accent1">
                    <a:lumMod val="50000"/>
                  </a:schemeClr>
                </a:solidFill>
                <a:latin typeface="AR ESSENCE" pitchFamily="2" charset="0"/>
              </a:rPr>
              <a:t>Saonara</a:t>
            </a:r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  <a:latin typeface="AR ESSENCE" pitchFamily="2" charset="0"/>
              </a:rPr>
              <a:t> di età superiore ai 50 anni -&gt; diritto di precedenza</a:t>
            </a:r>
          </a:p>
          <a:p>
            <a:pPr>
              <a:buFont typeface="Arial" pitchFamily="34" charset="0"/>
              <a:buChar char="•"/>
            </a:pPr>
            <a:endParaRPr lang="it-IT" sz="3200" dirty="0" smtClean="0">
              <a:solidFill>
                <a:schemeClr val="accent1">
                  <a:lumMod val="50000"/>
                </a:schemeClr>
              </a:solidFill>
              <a:latin typeface="AR ESSENCE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3200" dirty="0" smtClean="0">
                <a:solidFill>
                  <a:schemeClr val="accent2">
                    <a:lumMod val="50000"/>
                  </a:schemeClr>
                </a:solidFill>
                <a:latin typeface="AR ESSENCE" pitchFamily="2" charset="0"/>
              </a:rPr>
              <a:t>Residenti nel territorio limitrofo a </a:t>
            </a:r>
            <a:r>
              <a:rPr lang="it-IT" sz="3200" dirty="0" err="1" smtClean="0">
                <a:solidFill>
                  <a:schemeClr val="accent2">
                    <a:lumMod val="50000"/>
                  </a:schemeClr>
                </a:solidFill>
                <a:latin typeface="AR ESSENCE" pitchFamily="2" charset="0"/>
              </a:rPr>
              <a:t>Saonara</a:t>
            </a:r>
            <a:r>
              <a:rPr lang="it-IT" sz="3200" dirty="0" smtClean="0">
                <a:solidFill>
                  <a:schemeClr val="accent2">
                    <a:lumMod val="50000"/>
                  </a:schemeClr>
                </a:solidFill>
                <a:latin typeface="AR ESSENCE" pitchFamily="2" charset="0"/>
              </a:rPr>
              <a:t>, di età superiore ai 50 anni</a:t>
            </a:r>
            <a:endParaRPr lang="it-IT" sz="3200" dirty="0">
              <a:solidFill>
                <a:schemeClr val="accent2">
                  <a:lumMod val="50000"/>
                </a:schemeClr>
              </a:solidFill>
              <a:latin typeface="AR ESSENCE" pitchFamily="2" charset="0"/>
            </a:endParaRPr>
          </a:p>
        </p:txBody>
      </p:sp>
      <p:pic>
        <p:nvPicPr>
          <p:cNvPr id="5" name="Segnaposto immagine 4" descr="Jellyfish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 rot="420000">
            <a:off x="3796213" y="1749096"/>
            <a:ext cx="4076126" cy="2810151"/>
          </a:xfrm>
        </p:spPr>
      </p:pic>
    </p:spTree>
  </p:cSld>
  <p:clrMapOvr>
    <a:masterClrMapping/>
  </p:clrMapOvr>
  <p:transition advTm="625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57689" y="291413"/>
            <a:ext cx="7082311" cy="1302747"/>
          </a:xfrm>
        </p:spPr>
        <p:txBody>
          <a:bodyPr>
            <a:noAutofit/>
          </a:bodyPr>
          <a:lstStyle/>
          <a:p>
            <a:pPr algn="ctr"/>
            <a:r>
              <a:rPr lang="it-IT" sz="8000" dirty="0" smtClean="0"/>
              <a:t>IL </a:t>
            </a:r>
            <a:r>
              <a:rPr lang="it-IT" sz="8000" dirty="0" smtClean="0"/>
              <a:t>TRASPORTO</a:t>
            </a:r>
            <a:endParaRPr lang="it-IT" sz="80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314816" y="1882385"/>
            <a:ext cx="3278738" cy="18817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it-IT" sz="3200" dirty="0" smtClean="0">
                <a:solidFill>
                  <a:schemeClr val="tx2">
                    <a:lumMod val="50000"/>
                  </a:schemeClr>
                </a:solidFill>
                <a:latin typeface="AR ESSENCE" pitchFamily="2" charset="0"/>
              </a:rPr>
              <a:t> Viaggio </a:t>
            </a:r>
            <a:r>
              <a:rPr lang="it-IT" sz="3200" dirty="0" smtClean="0">
                <a:solidFill>
                  <a:schemeClr val="tx2">
                    <a:lumMod val="50000"/>
                  </a:schemeClr>
                </a:solidFill>
                <a:latin typeface="AR ESSENCE" pitchFamily="2" charset="0"/>
              </a:rPr>
              <a:t>in pullman dal territorio comunale alle sedi di </a:t>
            </a:r>
            <a:r>
              <a:rPr lang="it-IT" sz="3200" dirty="0" smtClean="0">
                <a:solidFill>
                  <a:schemeClr val="tx2">
                    <a:lumMod val="50000"/>
                  </a:schemeClr>
                </a:solidFill>
                <a:latin typeface="AR ESSENCE" pitchFamily="2" charset="0"/>
              </a:rPr>
              <a:t>attività</a:t>
            </a:r>
            <a:endParaRPr lang="it-IT" sz="3200" dirty="0">
              <a:solidFill>
                <a:schemeClr val="tx2">
                  <a:lumMod val="50000"/>
                </a:schemeClr>
              </a:solidFill>
              <a:latin typeface="AR ESSENCE" pitchFamily="2" charset="0"/>
            </a:endParaRPr>
          </a:p>
        </p:txBody>
      </p:sp>
      <p:pic>
        <p:nvPicPr>
          <p:cNvPr id="5" name="Segnaposto immagine 4" descr="Jellyfish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 rot="420000">
            <a:off x="3956298" y="1854755"/>
            <a:ext cx="3637078" cy="2727809"/>
          </a:xfrm>
        </p:spPr>
      </p:pic>
      <p:sp>
        <p:nvSpPr>
          <p:cNvPr id="6" name="Segnaposto testo 2"/>
          <p:cNvSpPr txBox="1">
            <a:spLocks/>
          </p:cNvSpPr>
          <p:nvPr/>
        </p:nvSpPr>
        <p:spPr>
          <a:xfrm>
            <a:off x="325483" y="3854342"/>
            <a:ext cx="3278738" cy="1297547"/>
          </a:xfrm>
          <a:prstGeom prst="rect">
            <a:avLst/>
          </a:prstGeom>
        </p:spPr>
        <p:txBody>
          <a:bodyPr vert="horz" lIns="64008" rIns="45720" bIns="45720" anchor="t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 ESSENCE" pitchFamily="2" charset="0"/>
                <a:ea typeface="+mn-ea"/>
                <a:cs typeface="+mn-cs"/>
              </a:rPr>
              <a:t> Punti di raccolta</a:t>
            </a:r>
            <a:r>
              <a:rPr kumimoji="0" lang="it-IT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 ESSENCE" pitchFamily="2" charset="0"/>
                <a:ea typeface="+mn-ea"/>
                <a:cs typeface="+mn-cs"/>
              </a:rPr>
              <a:t> a Saonara, </a:t>
            </a:r>
            <a:r>
              <a:rPr kumimoji="0" lang="it-IT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 ESSENCE" pitchFamily="2" charset="0"/>
                <a:ea typeface="+mn-ea"/>
                <a:cs typeface="+mn-cs"/>
              </a:rPr>
              <a:t>Tombelle</a:t>
            </a:r>
            <a:r>
              <a:rPr kumimoji="0" lang="it-IT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 ESSENCE" pitchFamily="2" charset="0"/>
                <a:ea typeface="+mn-ea"/>
                <a:cs typeface="+mn-cs"/>
              </a:rPr>
              <a:t> e Villatora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 ESSENCE" pitchFamily="2" charset="0"/>
              <a:ea typeface="+mn-ea"/>
              <a:cs typeface="+mn-cs"/>
            </a:endParaRPr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>
            <a:off x="364755" y="5021896"/>
            <a:ext cx="3278738" cy="1159399"/>
          </a:xfrm>
          <a:prstGeom prst="rect">
            <a:avLst/>
          </a:prstGeom>
        </p:spPr>
        <p:txBody>
          <a:bodyPr vert="horz" lIns="64008" rIns="45720" b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 ESSENCE" pitchFamily="2" charset="0"/>
                <a:ea typeface="+mn-ea"/>
                <a:cs typeface="+mn-cs"/>
              </a:rPr>
              <a:t> Sedi di attività vicine tra loro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 ESSENCE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8000" dirty="0" smtClean="0"/>
              <a:t>GLI HOTEL</a:t>
            </a:r>
            <a:endParaRPr lang="it-IT" sz="80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8258204" cy="659352"/>
          </a:xfrm>
        </p:spPr>
        <p:txBody>
          <a:bodyPr/>
          <a:lstStyle/>
          <a:p>
            <a:pPr algn="ctr"/>
            <a:r>
              <a:rPr lang="it-IT" sz="5400" dirty="0" smtClean="0">
                <a:solidFill>
                  <a:schemeClr val="bg2">
                    <a:lumMod val="50000"/>
                  </a:schemeClr>
                </a:solidFill>
              </a:rPr>
              <a:t>a 4 o 5 stelle</a:t>
            </a:r>
            <a:endParaRPr lang="it-IT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Segnaposto contenuto 6" descr="Continental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42844" y="2357429"/>
            <a:ext cx="6000792" cy="4500595"/>
          </a:xfrm>
          <a:effectLst>
            <a:softEdge rad="317500"/>
          </a:effectLst>
        </p:spPr>
      </p:pic>
      <p:pic>
        <p:nvPicPr>
          <p:cNvPr id="8" name="Segnaposto contenuto 7" descr="Atlantic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4643446"/>
            <a:ext cx="2714644" cy="203598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Segnaposto contenuto 7" descr="Atlantic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2500306"/>
            <a:ext cx="2714644" cy="2035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Tm="625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5804" y="428604"/>
            <a:ext cx="8229600" cy="1143000"/>
          </a:xfrm>
        </p:spPr>
        <p:txBody>
          <a:bodyPr>
            <a:noAutofit/>
          </a:bodyPr>
          <a:lstStyle/>
          <a:p>
            <a:r>
              <a:rPr lang="it-IT" sz="8000" dirty="0" smtClean="0"/>
              <a:t>GLI HOTEL</a:t>
            </a:r>
            <a:endParaRPr lang="it-IT" sz="80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286380" y="571480"/>
            <a:ext cx="3328982" cy="1014426"/>
          </a:xfrm>
        </p:spPr>
        <p:txBody>
          <a:bodyPr/>
          <a:lstStyle/>
          <a:p>
            <a:pPr algn="ctr"/>
            <a:r>
              <a:rPr lang="it-IT" sz="4000" dirty="0" smtClean="0">
                <a:solidFill>
                  <a:schemeClr val="bg2">
                    <a:lumMod val="50000"/>
                  </a:schemeClr>
                </a:solidFill>
              </a:rPr>
              <a:t>a 4 o 5 stelle</a:t>
            </a:r>
            <a:endParaRPr lang="it-IT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Segnaposto contenuto 7" descr="Atlantic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1957399" y="1468050"/>
            <a:ext cx="6900881" cy="5175660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7" name="Segnaposto contenuto 6" descr="Continental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8596" y="4985157"/>
            <a:ext cx="1925652" cy="1444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Segnaposto contenuto 6" descr="Continental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571612"/>
            <a:ext cx="1925652" cy="1444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Segnaposto contenuto 6" descr="Continental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0332" y="3270645"/>
            <a:ext cx="1925652" cy="1444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Tm="6255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</TotalTime>
  <Words>125</Words>
  <Application>Microsoft Office PowerPoint</Application>
  <PresentationFormat>Presentazione su schermo (4:3)</PresentationFormat>
  <Paragraphs>20</Paragraphs>
  <Slides>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Equinozio</vt:lpstr>
      <vt:lpstr>ACQUAGYM  ALLE TERME</vt:lpstr>
      <vt:lpstr>IL PERIODO</vt:lpstr>
      <vt:lpstr>A CHI E’ RIVOLTO ?</vt:lpstr>
      <vt:lpstr>IL TRASPORTO</vt:lpstr>
      <vt:lpstr>GLI HOTEL</vt:lpstr>
      <vt:lpstr>GLI HOTEL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ACQUAGYM  ALLE TERME</dc:title>
  <dc:creator>franca bezzon</dc:creator>
  <cp:lastModifiedBy>fbezzon</cp:lastModifiedBy>
  <cp:revision>11</cp:revision>
  <dcterms:created xsi:type="dcterms:W3CDTF">2010-03-17T13:13:18Z</dcterms:created>
  <dcterms:modified xsi:type="dcterms:W3CDTF">2013-10-17T08:29:03Z</dcterms:modified>
</cp:coreProperties>
</file>